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E3FEC-FEAA-40E9-96C4-BFAE835A5B96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DD419-6E9E-48F2-B1BF-6D5F4DFEA2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0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65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84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5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89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D419-6E9E-48F2-B1BF-6D5F4DFEA2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42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0133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196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795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9640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318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2453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797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4621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2856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598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386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F94F3-279C-4E29-85EC-038E3F4F3FAC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B3C77-F880-4E89-A26A-E3C7E6DA290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889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2808311"/>
          </a:xfrm>
        </p:spPr>
        <p:txBody>
          <a:bodyPr>
            <a:normAutofit/>
          </a:bodyPr>
          <a:lstStyle/>
          <a:p>
            <a:r>
              <a:rPr lang="es-ES" sz="6000" dirty="0" smtClean="0"/>
              <a:t>Some animals that hibernate</a:t>
            </a:r>
            <a:endParaRPr lang="es-ES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493837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6295"/>
            <a:ext cx="14017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845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Frog</a:t>
            </a:r>
            <a:endParaRPr lang="es-E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419" y="1628800"/>
            <a:ext cx="6508941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96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Bear</a:t>
            </a:r>
            <a:endParaRPr lang="es-E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230" y="1628801"/>
            <a:ext cx="6534145" cy="4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7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Hedgehog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27662"/>
            <a:ext cx="6696744" cy="444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631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Bat</a:t>
            </a: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200800" cy="470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990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Snake</a:t>
            </a:r>
            <a:endParaRPr lang="es-E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67" y="1628800"/>
            <a:ext cx="7486165" cy="464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13076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</Words>
  <Application>Microsoft Office PowerPoint</Application>
  <PresentationFormat>Presentación en pantalla (4:3)</PresentationFormat>
  <Paragraphs>12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Some animals that hibernate</vt:lpstr>
      <vt:lpstr>Frog</vt:lpstr>
      <vt:lpstr>Bear</vt:lpstr>
      <vt:lpstr>Hedgehog</vt:lpstr>
      <vt:lpstr>Bat</vt:lpstr>
      <vt:lpstr>Snake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animals that hibernate</dc:title>
  <dc:creator>Katia Teresa</dc:creator>
  <cp:lastModifiedBy>CECE 02</cp:lastModifiedBy>
  <cp:revision>6</cp:revision>
  <dcterms:created xsi:type="dcterms:W3CDTF">2014-11-07T15:38:41Z</dcterms:created>
  <dcterms:modified xsi:type="dcterms:W3CDTF">2015-10-02T08:05:56Z</dcterms:modified>
</cp:coreProperties>
</file>